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3774400" cy="25603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E7"/>
    <a:srgbClr val="E8F0FE"/>
    <a:srgbClr val="0651CA"/>
    <a:srgbClr val="F8FBE9"/>
    <a:srgbClr val="9BAF21"/>
    <a:srgbClr val="FCE4ED"/>
    <a:srgbClr val="BB1554"/>
    <a:srgbClr val="F9F6FC"/>
    <a:srgbClr val="FFF7F7"/>
    <a:srgbClr val="E5F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9" d="100"/>
          <a:sy n="19" d="100"/>
        </p:scale>
        <p:origin x="19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9DE64-AED6-4C82-9552-CDEF13C4D144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95488" y="1143000"/>
            <a:ext cx="286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C8AA6-BBA1-4E67-9DCA-294CF7FA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5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1pPr>
    <a:lvl2pPr marL="1185062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2pPr>
    <a:lvl3pPr marL="2370125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3pPr>
    <a:lvl4pPr marL="3555187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4pPr>
    <a:lvl5pPr marL="4740250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5pPr>
    <a:lvl6pPr marL="5925312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6pPr>
    <a:lvl7pPr marL="7110374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7pPr>
    <a:lvl8pPr marL="8295437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8pPr>
    <a:lvl9pPr marL="9480499" algn="l" defTabSz="2370125" rtl="0" eaLnBrk="1" latinLnBrk="0" hangingPunct="1">
      <a:defRPr sz="31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42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8035A-9B88-A218-5A7D-0B4E51573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3A23F9-9163-7D5E-83A0-3C64222EC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2EEAE6-D802-9114-3861-B26A66F1B0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4F750-AA37-536C-C74F-621A14EB8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05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1D597-E0EB-85AB-2494-E2D96B970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9700D8-0377-65A7-F41A-0129A2CC3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15845F-D8CA-7A77-D905-693B29D77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D4956-361E-7A58-777A-4F3E5AA22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12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D0CB-C4E6-AF40-D406-58C0EAD65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8F769D-7AFA-2CF4-00F1-03902EBF3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EB54C-75EC-1332-C7E5-852768815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7F261-987D-B8EA-9654-993F618ABE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8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BFAEE-B703-AFC4-3FC4-ABE9DD117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65CA40-91A7-8744-D2BF-6DB6C99B8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DE7F8C-AF64-F149-A930-5A098C055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4D2B4-B856-C585-007F-29852F7E8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9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AAA1F-AC22-42FA-7CCE-89CDE9948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AA4357-D3FC-2907-8A42-42C57E61A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8368A7-BD9D-34DE-B68B-EE4CC7F72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D4760-43AA-EF75-3068-616A58F802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14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1A54-6B06-64AF-E6EA-C37620711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18356-49F8-7A0D-2B48-C64D47DB5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FC554A-D64E-A9F9-107B-069B79C36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545A6-20AD-0D91-D21C-004EB998C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CAD7D-BD0E-DB21-9AB7-C7494047F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66414-665F-262A-98F4-82B27C037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8BA77D-4880-8604-D8E8-1C0EA0C63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67145-2256-D0A5-EAE6-5E0A7C062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57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73339-150C-4E88-920C-741F43A32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0E1CC-75E6-8924-AF18-5585D3E09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66AAD-E43F-943D-9FF2-BB6F8873DC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7895D-273F-AAFE-D3B8-0A9350D73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48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9103E-2E89-6CB4-5F1B-B5B8320E5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4C055E-C346-AA47-4523-DEF7FFDEA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858AE-5FDA-33E0-2E05-1EC7A33AE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3EAC4-2925-266D-CE66-5ED4AF662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C8AA6-BBA1-4E67-9DCA-294CF7FAB4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9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3080" y="4190155"/>
            <a:ext cx="20208240" cy="8913707"/>
          </a:xfrm>
        </p:spPr>
        <p:txBody>
          <a:bodyPr anchor="b"/>
          <a:lstStyle>
            <a:lvl1pPr algn="ctr">
              <a:defRPr sz="1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13447609"/>
            <a:ext cx="17830800" cy="6181511"/>
          </a:xfrm>
        </p:spPr>
        <p:txBody>
          <a:bodyPr/>
          <a:lstStyle>
            <a:lvl1pPr marL="0" indent="0" algn="ctr">
              <a:buNone/>
              <a:defRPr sz="6240"/>
            </a:lvl1pPr>
            <a:lvl2pPr marL="1188720" indent="0" algn="ctr">
              <a:buNone/>
              <a:defRPr sz="5200"/>
            </a:lvl2pPr>
            <a:lvl3pPr marL="2377440" indent="0" algn="ctr">
              <a:buNone/>
              <a:defRPr sz="4680"/>
            </a:lvl3pPr>
            <a:lvl4pPr marL="3566160" indent="0" algn="ctr">
              <a:buNone/>
              <a:defRPr sz="4160"/>
            </a:lvl4pPr>
            <a:lvl5pPr marL="4754880" indent="0" algn="ctr">
              <a:buNone/>
              <a:defRPr sz="4160"/>
            </a:lvl5pPr>
            <a:lvl6pPr marL="5943600" indent="0" algn="ctr">
              <a:buNone/>
              <a:defRPr sz="4160"/>
            </a:lvl6pPr>
            <a:lvl7pPr marL="7132320" indent="0" algn="ctr">
              <a:buNone/>
              <a:defRPr sz="4160"/>
            </a:lvl7pPr>
            <a:lvl8pPr marL="8321040" indent="0" algn="ctr">
              <a:buNone/>
              <a:defRPr sz="4160"/>
            </a:lvl8pPr>
            <a:lvl9pPr marL="9509760" indent="0" algn="ctr">
              <a:buNone/>
              <a:defRPr sz="41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1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1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109" y="6383028"/>
            <a:ext cx="20505420" cy="10650218"/>
          </a:xfrm>
        </p:spPr>
        <p:txBody>
          <a:bodyPr anchor="b"/>
          <a:lstStyle>
            <a:lvl1pPr>
              <a:defRPr sz="1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2109" y="17134001"/>
            <a:ext cx="20505420" cy="5600698"/>
          </a:xfrm>
        </p:spPr>
        <p:txBody>
          <a:bodyPr/>
          <a:lstStyle>
            <a:lvl1pPr marL="0" indent="0">
              <a:buNone/>
              <a:defRPr sz="6240">
                <a:solidFill>
                  <a:schemeClr val="tx1"/>
                </a:solidFill>
              </a:defRPr>
            </a:lvl1pPr>
            <a:lvl2pPr marL="118872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2pPr>
            <a:lvl3pPr marL="2377440" indent="0">
              <a:buNone/>
              <a:defRPr sz="4680">
                <a:solidFill>
                  <a:schemeClr val="tx1">
                    <a:tint val="75000"/>
                  </a:schemeClr>
                </a:solidFill>
              </a:defRPr>
            </a:lvl3pPr>
            <a:lvl4pPr marL="3566160" indent="0">
              <a:buNone/>
              <a:defRPr sz="4160">
                <a:solidFill>
                  <a:schemeClr val="tx1">
                    <a:tint val="75000"/>
                  </a:schemeClr>
                </a:solidFill>
              </a:defRPr>
            </a:lvl4pPr>
            <a:lvl5pPr marL="4754880" indent="0">
              <a:buNone/>
              <a:defRPr sz="4160">
                <a:solidFill>
                  <a:schemeClr val="tx1">
                    <a:tint val="75000"/>
                  </a:schemeClr>
                </a:solidFill>
              </a:defRPr>
            </a:lvl5pPr>
            <a:lvl6pPr marL="5943600" indent="0">
              <a:buNone/>
              <a:defRPr sz="4160">
                <a:solidFill>
                  <a:schemeClr val="tx1">
                    <a:tint val="75000"/>
                  </a:schemeClr>
                </a:solidFill>
              </a:defRPr>
            </a:lvl6pPr>
            <a:lvl7pPr marL="7132320" indent="0">
              <a:buNone/>
              <a:defRPr sz="4160">
                <a:solidFill>
                  <a:schemeClr val="tx1">
                    <a:tint val="75000"/>
                  </a:schemeClr>
                </a:solidFill>
              </a:defRPr>
            </a:lvl7pPr>
            <a:lvl8pPr marL="8321040" indent="0">
              <a:buNone/>
              <a:defRPr sz="4160">
                <a:solidFill>
                  <a:schemeClr val="tx1">
                    <a:tint val="75000"/>
                  </a:schemeClr>
                </a:solidFill>
              </a:defRPr>
            </a:lvl8pPr>
            <a:lvl9pPr marL="9509760" indent="0">
              <a:buNone/>
              <a:defRPr sz="4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246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4490" y="6815667"/>
            <a:ext cx="10104120" cy="1624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35790" y="6815667"/>
            <a:ext cx="10104120" cy="1624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587" y="1363139"/>
            <a:ext cx="20505420" cy="494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7589" y="6276342"/>
            <a:ext cx="10057684" cy="3075938"/>
          </a:xfrm>
        </p:spPr>
        <p:txBody>
          <a:bodyPr anchor="b"/>
          <a:lstStyle>
            <a:lvl1pPr marL="0" indent="0">
              <a:buNone/>
              <a:defRPr sz="6240" b="1"/>
            </a:lvl1pPr>
            <a:lvl2pPr marL="1188720" indent="0">
              <a:buNone/>
              <a:defRPr sz="5200" b="1"/>
            </a:lvl2pPr>
            <a:lvl3pPr marL="2377440" indent="0">
              <a:buNone/>
              <a:defRPr sz="4680" b="1"/>
            </a:lvl3pPr>
            <a:lvl4pPr marL="3566160" indent="0">
              <a:buNone/>
              <a:defRPr sz="4160" b="1"/>
            </a:lvl4pPr>
            <a:lvl5pPr marL="4754880" indent="0">
              <a:buNone/>
              <a:defRPr sz="4160" b="1"/>
            </a:lvl5pPr>
            <a:lvl6pPr marL="5943600" indent="0">
              <a:buNone/>
              <a:defRPr sz="4160" b="1"/>
            </a:lvl6pPr>
            <a:lvl7pPr marL="7132320" indent="0">
              <a:buNone/>
              <a:defRPr sz="4160" b="1"/>
            </a:lvl7pPr>
            <a:lvl8pPr marL="8321040" indent="0">
              <a:buNone/>
              <a:defRPr sz="4160" b="1"/>
            </a:lvl8pPr>
            <a:lvl9pPr marL="9509760" indent="0">
              <a:buNone/>
              <a:defRPr sz="41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7589" y="9352280"/>
            <a:ext cx="10057684" cy="13755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035791" y="6276342"/>
            <a:ext cx="10107217" cy="3075938"/>
          </a:xfrm>
        </p:spPr>
        <p:txBody>
          <a:bodyPr anchor="b"/>
          <a:lstStyle>
            <a:lvl1pPr marL="0" indent="0">
              <a:buNone/>
              <a:defRPr sz="6240" b="1"/>
            </a:lvl1pPr>
            <a:lvl2pPr marL="1188720" indent="0">
              <a:buNone/>
              <a:defRPr sz="5200" b="1"/>
            </a:lvl2pPr>
            <a:lvl3pPr marL="2377440" indent="0">
              <a:buNone/>
              <a:defRPr sz="4680" b="1"/>
            </a:lvl3pPr>
            <a:lvl4pPr marL="3566160" indent="0">
              <a:buNone/>
              <a:defRPr sz="4160" b="1"/>
            </a:lvl4pPr>
            <a:lvl5pPr marL="4754880" indent="0">
              <a:buNone/>
              <a:defRPr sz="4160" b="1"/>
            </a:lvl5pPr>
            <a:lvl6pPr marL="5943600" indent="0">
              <a:buNone/>
              <a:defRPr sz="4160" b="1"/>
            </a:lvl6pPr>
            <a:lvl7pPr marL="7132320" indent="0">
              <a:buNone/>
              <a:defRPr sz="4160" b="1"/>
            </a:lvl7pPr>
            <a:lvl8pPr marL="8321040" indent="0">
              <a:buNone/>
              <a:defRPr sz="4160" b="1"/>
            </a:lvl8pPr>
            <a:lvl9pPr marL="9509760" indent="0">
              <a:buNone/>
              <a:defRPr sz="41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035791" y="9352280"/>
            <a:ext cx="10107217" cy="13755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9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1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4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587" y="1706880"/>
            <a:ext cx="7667863" cy="5974080"/>
          </a:xfrm>
        </p:spPr>
        <p:txBody>
          <a:bodyPr anchor="b"/>
          <a:lstStyle>
            <a:lvl1pPr>
              <a:defRPr sz="83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7217" y="3686392"/>
            <a:ext cx="12035790" cy="18194867"/>
          </a:xfrm>
        </p:spPr>
        <p:txBody>
          <a:bodyPr/>
          <a:lstStyle>
            <a:lvl1pPr>
              <a:defRPr sz="8320"/>
            </a:lvl1pPr>
            <a:lvl2pPr>
              <a:defRPr sz="7280"/>
            </a:lvl2pPr>
            <a:lvl3pPr>
              <a:defRPr sz="624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7587" y="7680960"/>
            <a:ext cx="7667863" cy="14229929"/>
          </a:xfrm>
        </p:spPr>
        <p:txBody>
          <a:bodyPr/>
          <a:lstStyle>
            <a:lvl1pPr marL="0" indent="0">
              <a:buNone/>
              <a:defRPr sz="4160"/>
            </a:lvl1pPr>
            <a:lvl2pPr marL="1188720" indent="0">
              <a:buNone/>
              <a:defRPr sz="3640"/>
            </a:lvl2pPr>
            <a:lvl3pPr marL="2377440" indent="0">
              <a:buNone/>
              <a:defRPr sz="3120"/>
            </a:lvl3pPr>
            <a:lvl4pPr marL="3566160" indent="0">
              <a:buNone/>
              <a:defRPr sz="2600"/>
            </a:lvl4pPr>
            <a:lvl5pPr marL="4754880" indent="0">
              <a:buNone/>
              <a:defRPr sz="2600"/>
            </a:lvl5pPr>
            <a:lvl6pPr marL="5943600" indent="0">
              <a:buNone/>
              <a:defRPr sz="2600"/>
            </a:lvl6pPr>
            <a:lvl7pPr marL="7132320" indent="0">
              <a:buNone/>
              <a:defRPr sz="2600"/>
            </a:lvl7pPr>
            <a:lvl8pPr marL="8321040" indent="0">
              <a:buNone/>
              <a:defRPr sz="2600"/>
            </a:lvl8pPr>
            <a:lvl9pPr marL="9509760" indent="0">
              <a:buNone/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587" y="1706880"/>
            <a:ext cx="7667863" cy="5974080"/>
          </a:xfrm>
        </p:spPr>
        <p:txBody>
          <a:bodyPr anchor="b"/>
          <a:lstStyle>
            <a:lvl1pPr>
              <a:defRPr sz="83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07217" y="3686392"/>
            <a:ext cx="12035790" cy="18194867"/>
          </a:xfrm>
        </p:spPr>
        <p:txBody>
          <a:bodyPr anchor="t"/>
          <a:lstStyle>
            <a:lvl1pPr marL="0" indent="0">
              <a:buNone/>
              <a:defRPr sz="8320"/>
            </a:lvl1pPr>
            <a:lvl2pPr marL="1188720" indent="0">
              <a:buNone/>
              <a:defRPr sz="7280"/>
            </a:lvl2pPr>
            <a:lvl3pPr marL="2377440" indent="0">
              <a:buNone/>
              <a:defRPr sz="6240"/>
            </a:lvl3pPr>
            <a:lvl4pPr marL="3566160" indent="0">
              <a:buNone/>
              <a:defRPr sz="5200"/>
            </a:lvl4pPr>
            <a:lvl5pPr marL="4754880" indent="0">
              <a:buNone/>
              <a:defRPr sz="5200"/>
            </a:lvl5pPr>
            <a:lvl6pPr marL="5943600" indent="0">
              <a:buNone/>
              <a:defRPr sz="5200"/>
            </a:lvl6pPr>
            <a:lvl7pPr marL="7132320" indent="0">
              <a:buNone/>
              <a:defRPr sz="5200"/>
            </a:lvl7pPr>
            <a:lvl8pPr marL="8321040" indent="0">
              <a:buNone/>
              <a:defRPr sz="5200"/>
            </a:lvl8pPr>
            <a:lvl9pPr marL="9509760" indent="0">
              <a:buNone/>
              <a:defRPr sz="5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7587" y="7680960"/>
            <a:ext cx="7667863" cy="14229929"/>
          </a:xfrm>
        </p:spPr>
        <p:txBody>
          <a:bodyPr/>
          <a:lstStyle>
            <a:lvl1pPr marL="0" indent="0">
              <a:buNone/>
              <a:defRPr sz="4160"/>
            </a:lvl1pPr>
            <a:lvl2pPr marL="1188720" indent="0">
              <a:buNone/>
              <a:defRPr sz="3640"/>
            </a:lvl2pPr>
            <a:lvl3pPr marL="2377440" indent="0">
              <a:buNone/>
              <a:defRPr sz="3120"/>
            </a:lvl3pPr>
            <a:lvl4pPr marL="3566160" indent="0">
              <a:buNone/>
              <a:defRPr sz="2600"/>
            </a:lvl4pPr>
            <a:lvl5pPr marL="4754880" indent="0">
              <a:buNone/>
              <a:defRPr sz="2600"/>
            </a:lvl5pPr>
            <a:lvl6pPr marL="5943600" indent="0">
              <a:buNone/>
              <a:defRPr sz="2600"/>
            </a:lvl6pPr>
            <a:lvl7pPr marL="7132320" indent="0">
              <a:buNone/>
              <a:defRPr sz="2600"/>
            </a:lvl7pPr>
            <a:lvl8pPr marL="8321040" indent="0">
              <a:buNone/>
              <a:defRPr sz="2600"/>
            </a:lvl8pPr>
            <a:lvl9pPr marL="9509760" indent="0">
              <a:buNone/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8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4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013556" y="1363133"/>
            <a:ext cx="5126355" cy="216975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34491" y="1363133"/>
            <a:ext cx="15081885" cy="216975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34490" y="1363139"/>
            <a:ext cx="20505420" cy="4948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490" y="6815667"/>
            <a:ext cx="20505420" cy="1624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34490" y="23730379"/>
            <a:ext cx="534924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88A85-3933-454E-B7AC-0A16E94A315D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5270" y="23730379"/>
            <a:ext cx="802386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790670" y="23730379"/>
            <a:ext cx="534924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B2CE7-8E4B-453C-89B7-6C4428403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5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377440" rtl="0" eaLnBrk="1" latinLnBrk="0" hangingPunct="1">
        <a:lnSpc>
          <a:spcPct val="90000"/>
        </a:lnSpc>
        <a:spcBef>
          <a:spcPct val="0"/>
        </a:spcBef>
        <a:buNone/>
        <a:defRPr sz="114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94360" indent="-594360" algn="l" defTabSz="2377440" rtl="0" eaLnBrk="1" latinLnBrk="0" hangingPunct="1">
        <a:lnSpc>
          <a:spcPct val="90000"/>
        </a:lnSpc>
        <a:spcBef>
          <a:spcPts val="2600"/>
        </a:spcBef>
        <a:buFont typeface="Arial" panose="020B0604020202020204" pitchFamily="34" charset="0"/>
        <a:buChar char="•"/>
        <a:defRPr sz="7280" kern="1200">
          <a:solidFill>
            <a:schemeClr val="tx1"/>
          </a:solidFill>
          <a:latin typeface="+mn-lt"/>
          <a:ea typeface="+mn-ea"/>
          <a:cs typeface="+mn-cs"/>
        </a:defRPr>
      </a:lvl1pPr>
      <a:lvl2pPr marL="178308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6240" kern="1200">
          <a:solidFill>
            <a:schemeClr val="tx1"/>
          </a:solidFill>
          <a:latin typeface="+mn-lt"/>
          <a:ea typeface="+mn-ea"/>
          <a:cs typeface="+mn-cs"/>
        </a:defRPr>
      </a:lvl2pPr>
      <a:lvl3pPr marL="297180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3pPr>
      <a:lvl4pPr marL="416052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80" kern="1200">
          <a:solidFill>
            <a:schemeClr val="tx1"/>
          </a:solidFill>
          <a:latin typeface="+mn-lt"/>
          <a:ea typeface="+mn-ea"/>
          <a:cs typeface="+mn-cs"/>
        </a:defRPr>
      </a:lvl4pPr>
      <a:lvl5pPr marL="534924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80" kern="1200">
          <a:solidFill>
            <a:schemeClr val="tx1"/>
          </a:solidFill>
          <a:latin typeface="+mn-lt"/>
          <a:ea typeface="+mn-ea"/>
          <a:cs typeface="+mn-cs"/>
        </a:defRPr>
      </a:lvl5pPr>
      <a:lvl6pPr marL="653796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80" kern="1200">
          <a:solidFill>
            <a:schemeClr val="tx1"/>
          </a:solidFill>
          <a:latin typeface="+mn-lt"/>
          <a:ea typeface="+mn-ea"/>
          <a:cs typeface="+mn-cs"/>
        </a:defRPr>
      </a:lvl6pPr>
      <a:lvl7pPr marL="772668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80" kern="1200">
          <a:solidFill>
            <a:schemeClr val="tx1"/>
          </a:solidFill>
          <a:latin typeface="+mn-lt"/>
          <a:ea typeface="+mn-ea"/>
          <a:cs typeface="+mn-cs"/>
        </a:defRPr>
      </a:lvl7pPr>
      <a:lvl8pPr marL="891540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80" kern="1200">
          <a:solidFill>
            <a:schemeClr val="tx1"/>
          </a:solidFill>
          <a:latin typeface="+mn-lt"/>
          <a:ea typeface="+mn-ea"/>
          <a:cs typeface="+mn-cs"/>
        </a:defRPr>
      </a:lvl8pPr>
      <a:lvl9pPr marL="10104120" indent="-594360" algn="l" defTabSz="237744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4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1pPr>
      <a:lvl2pPr marL="118872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2pPr>
      <a:lvl3pPr marL="237744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3pPr>
      <a:lvl4pPr marL="356616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4pPr>
      <a:lvl5pPr marL="475488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5pPr>
      <a:lvl6pPr marL="594360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7pPr>
      <a:lvl8pPr marL="832104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8pPr>
      <a:lvl9pPr marL="9509760" algn="l" defTabSz="2377440" rtl="0" eaLnBrk="1" latinLnBrk="0" hangingPunct="1">
        <a:defRPr sz="4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63E5A0-E31E-3D99-C091-B37AE9416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559755"/>
              </p:ext>
            </p:extLst>
          </p:nvPr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B12883-973E-43AC-F704-9D3666E24054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A92AE-D7CD-7213-F397-60E169BF59DE}"/>
              </a:ext>
            </a:extLst>
          </p:cNvPr>
          <p:cNvSpPr txBox="1"/>
          <p:nvPr/>
        </p:nvSpPr>
        <p:spPr>
          <a:xfrm>
            <a:off x="1269998" y="1634376"/>
            <a:ext cx="20980401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5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French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2B8AE2-4221-53D1-7594-57B8B197F2E2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FDF6F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181A43-6EC6-25C9-F7B7-984C020ECFE2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17D87E3-0E48-E43B-19FB-C74419882C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987916"/>
              </p:ext>
            </p:extLst>
          </p:nvPr>
        </p:nvGraphicFramePr>
        <p:xfrm>
          <a:off x="787401" y="4495800"/>
          <a:ext cx="22199599" cy="20108018"/>
        </p:xfrm>
        <a:graphic>
          <a:graphicData uri="http://schemas.openxmlformats.org/drawingml/2006/table">
            <a:tbl>
              <a:tblPr/>
              <a:tblGrid>
                <a:gridCol w="5714999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10896600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French Word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Café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café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/>
                        <a:t>A small place to drink coffee</a:t>
                      </a:r>
                      <a:endParaRPr lang="en-US" sz="6000" dirty="0">
                        <a:effectLst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Ballet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ballet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classical dance form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Cuisine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cuisine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style of cooking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Restaurant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restaurant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place where meals are served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Bouquet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bouquet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bunch of flowers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Chauffeur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chauffeur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professional driver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Elite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élite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select group of people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Genre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genre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type or category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Machine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machine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mechanical device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Police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police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Law enforcement organization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640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9D703-FD75-155D-BC33-C233E76C4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EAD1C5-1E91-64AF-0E6A-6F10A624A38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5FA8E0-C447-7B28-7D44-EE03D0821110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4C58B-2959-03D1-4D89-DBFCB2DDE14A}"/>
              </a:ext>
            </a:extLst>
          </p:cNvPr>
          <p:cNvSpPr txBox="1"/>
          <p:nvPr/>
        </p:nvSpPr>
        <p:spPr>
          <a:xfrm>
            <a:off x="1269998" y="1634376"/>
            <a:ext cx="2098040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Spanish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77EEE80-C8CC-ED88-1086-2E2132A60267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F6F8F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AA47AA-3118-8FBB-9232-EE718D4F5F4D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578F889-DDB9-B0F3-43B7-D9F5B8819A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33041"/>
              </p:ext>
            </p:extLst>
          </p:nvPr>
        </p:nvGraphicFramePr>
        <p:xfrm>
          <a:off x="787401" y="4495806"/>
          <a:ext cx="22199599" cy="20108018"/>
        </p:xfrm>
        <a:graphic>
          <a:graphicData uri="http://schemas.openxmlformats.org/drawingml/2006/table">
            <a:tbl>
              <a:tblPr/>
              <a:tblGrid>
                <a:gridCol w="5714999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10896600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Spanish Word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Taco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taco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folded tortilla with filling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Fiesta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fiesta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celebration or party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Plaza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plaza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public square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Siesta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siesta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short afternoon rest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Patio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patio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An outdoor courtyard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Rodeo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rodeo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cowboy competition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Canyon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cañón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deep valley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Guitar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guitarra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string musical instrument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Tomato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tomate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red edible fruit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Mosquito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mosquito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small flying insect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09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D6A63-6F81-D75F-C2DB-EA2195C8B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15D055-D1EA-C30A-D2C9-91CD611AD1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6132D0-7B41-7E2F-00A0-1C723BFDC06B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BEBAF5-20DB-7B25-0E48-EC2D0059A92B}"/>
              </a:ext>
            </a:extLst>
          </p:cNvPr>
          <p:cNvSpPr txBox="1"/>
          <p:nvPr/>
        </p:nvSpPr>
        <p:spPr>
          <a:xfrm>
            <a:off x="1269998" y="1634376"/>
            <a:ext cx="2098040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German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55377C6-42E5-2C8D-23C9-3EF021C1E99B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EFF2F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B736EB-1297-520C-1CD2-5341A9A04F47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546DCD8-455E-503B-D120-61AE2F3F1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733983"/>
              </p:ext>
            </p:extLst>
          </p:nvPr>
        </p:nvGraphicFramePr>
        <p:xfrm>
          <a:off x="787401" y="4495806"/>
          <a:ext cx="22199600" cy="20108018"/>
        </p:xfrm>
        <a:graphic>
          <a:graphicData uri="http://schemas.openxmlformats.org/drawingml/2006/table">
            <a:tbl>
              <a:tblPr/>
              <a:tblGrid>
                <a:gridCol w="5343466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5720334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11135800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German Word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Kindergarten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Kindergarten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preschool for young children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Hamburger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Hamburger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meat sandwich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Rucksack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Rucksack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backpack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Blitz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Blitz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sudden attack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Wanderlust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Wanderlust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desire to travel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Doppelganger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Doppelgänger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person who looks like another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Angst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Angst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Deep anxiety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Delicatessen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Delikatessen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shop selling fine foods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Sauerkraut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Sauerkraut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Fermented cabbage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Pretzel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Brezel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twisted baked bread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234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0A620-E35D-BFFA-DAF1-2E0B62A4B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9625DC4-4980-96F0-92D0-3A84C51410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49D66DC-F9F4-18F9-31D4-0A74276ED3E5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rgbClr val="00A2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5D2AA5-2E5A-2F8B-2BBD-6B5E56F88AC9}"/>
              </a:ext>
            </a:extLst>
          </p:cNvPr>
          <p:cNvSpPr txBox="1"/>
          <p:nvPr/>
        </p:nvSpPr>
        <p:spPr>
          <a:xfrm>
            <a:off x="1269998" y="1634376"/>
            <a:ext cx="2098040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Italian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5E39AE-CEF5-E392-B5D6-1DEC9520B8C7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E5FFF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2EF19-215A-2838-5883-F2E9EBB4D769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BCA3645-66F3-C744-DBD8-886C27E3F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800019"/>
              </p:ext>
            </p:extLst>
          </p:nvPr>
        </p:nvGraphicFramePr>
        <p:xfrm>
          <a:off x="787400" y="4495800"/>
          <a:ext cx="22199599" cy="20108029"/>
        </p:xfrm>
        <a:graphic>
          <a:graphicData uri="http://schemas.openxmlformats.org/drawingml/2006/table">
            <a:tbl>
              <a:tblPr/>
              <a:tblGrid>
                <a:gridCol w="5715012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5418396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11066191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Italian Word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Pizza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pizza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baked dish with toppings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Pasta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pasta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Italian noodles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Opera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opera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musical drama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Solo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solo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performance by one person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Piano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piano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musical instrument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Violin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violino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string instrument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Balcony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balcone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platform on a building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Volcano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vulcano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mountain that erupts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Studio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studio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workroom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Casino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casino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gambling house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A2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52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005E4-AD95-E363-A8F1-0CBEF682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909A09-B9F9-E9B2-6E5C-AD63BDE5B88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CC66522-67E7-F646-8A66-D13D4BF955AE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328D08-BB96-BA44-15C7-3440B6837155}"/>
              </a:ext>
            </a:extLst>
          </p:cNvPr>
          <p:cNvSpPr txBox="1"/>
          <p:nvPr/>
        </p:nvSpPr>
        <p:spPr>
          <a:xfrm>
            <a:off x="1269998" y="1634376"/>
            <a:ext cx="2098040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Arabic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8DF063-75F7-FBA2-5F91-6BF553F36345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FFF7F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5FF26C-3868-F751-ED67-1C7F96729424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3970C23-3D80-A443-4BEB-D3B0AED22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999911"/>
              </p:ext>
            </p:extLst>
          </p:nvPr>
        </p:nvGraphicFramePr>
        <p:xfrm>
          <a:off x="787400" y="4495800"/>
          <a:ext cx="22199600" cy="20108028"/>
        </p:xfrm>
        <a:graphic>
          <a:graphicData uri="http://schemas.openxmlformats.org/drawingml/2006/table">
            <a:tbl>
              <a:tblPr/>
              <a:tblGrid>
                <a:gridCol w="6175567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5870082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10153951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i="0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i="0" dirty="0">
                          <a:effectLst/>
                        </a:rPr>
                        <a:t>Arabic Word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i="0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Algebra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al-jabr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branch of mathematics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Alcohol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al-kuhl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chemical liquid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Sugar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sukkar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sweet substance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Coffee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qahwa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hot drink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Cotton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qutn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soft fiber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Safari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safar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journey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Magazine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makhzan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publication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Zero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sifr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The number 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Lemon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laymun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sour fruit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Syrup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sharab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sweet liquid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73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087A7-71BE-8B78-CA10-CEA766C42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2397C0-BA7A-92CC-0D93-71B7555AAE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A6D4A2-56B2-95CD-4F87-08ABAB848E25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60AFA-D350-7C5D-5EEF-ED2A8C203549}"/>
              </a:ext>
            </a:extLst>
          </p:cNvPr>
          <p:cNvSpPr txBox="1"/>
          <p:nvPr/>
        </p:nvSpPr>
        <p:spPr>
          <a:xfrm>
            <a:off x="1269998" y="1634376"/>
            <a:ext cx="2098040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05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Japanese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250BD2-F7EC-1F69-9E56-450F664E6A8C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F9F6F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75D153-FD79-FCC1-B4B8-A5AA7C3502CB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C335FC0-1867-5747-0F85-27290AAF6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204311"/>
              </p:ext>
            </p:extLst>
          </p:nvPr>
        </p:nvGraphicFramePr>
        <p:xfrm>
          <a:off x="787400" y="4495800"/>
          <a:ext cx="22199600" cy="20108022"/>
        </p:xfrm>
        <a:graphic>
          <a:graphicData uri="http://schemas.openxmlformats.org/drawingml/2006/table">
            <a:tbl>
              <a:tblPr/>
              <a:tblGrid>
                <a:gridCol w="5783347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6637919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9778334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b="1" dirty="0">
                          <a:effectLst/>
                        </a:rPr>
                        <a:t>Japanese Word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Sushi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sushi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Japanese rice dish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Karate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karate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martial art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Kimono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kimono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traditional robe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Ninja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ninja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historical warrior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Samurai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samurai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Japanese soldier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Karaoke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karaoke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Singing with music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Tsunami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tsunami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large sea wave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Emoji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emoji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digital picture symbol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Futon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futon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folding mattress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280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Anime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anime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Japanese animation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1243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C64F3-AD01-828E-69EB-D48BB1AA3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8B7F5E-8A12-E784-F643-19F5201901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7F2415-041C-A851-C092-9D06EACC7874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rgbClr val="BB15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34E6E-801F-20ED-43D0-061C559727CD}"/>
              </a:ext>
            </a:extLst>
          </p:cNvPr>
          <p:cNvSpPr txBox="1"/>
          <p:nvPr/>
        </p:nvSpPr>
        <p:spPr>
          <a:xfrm>
            <a:off x="1269998" y="1842125"/>
            <a:ext cx="2098040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88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Hindi or Urdu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B90D7FA-05D0-BC6D-6E55-086E9DB1B1F4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FCE4E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D1E2D8-4320-969E-AF2E-FCC506145650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01DCC4F-E3D7-928A-8317-02FEB19F0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988990"/>
              </p:ext>
            </p:extLst>
          </p:nvPr>
        </p:nvGraphicFramePr>
        <p:xfrm>
          <a:off x="787400" y="4495800"/>
          <a:ext cx="22199600" cy="20108020"/>
        </p:xfrm>
        <a:graphic>
          <a:graphicData uri="http://schemas.openxmlformats.org/drawingml/2006/table">
            <a:tbl>
              <a:tblPr/>
              <a:tblGrid>
                <a:gridCol w="5832793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7586434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8780373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Hindi/Urdu Word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Shampoo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chāmpo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Hair-washing liquid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Bungalow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bangla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small house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Jungle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jangala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dense forest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Pyjamas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pāy-jāma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Loose night clothes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Khaki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khākī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light brown color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Bazaar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bāzār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market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Guru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guru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teacher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Loot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lūṭ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To steal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Avatar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avatār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digital image or form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Veranda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varanda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covered porch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B15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297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9180-2F93-5ED9-6DD3-AB373D10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F40F24-F209-58AB-6924-BB35432DC8D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2C4A1FD-0CBF-A6D1-5979-5D032B2487AA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rgbClr val="9BAF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5C01A5-40CC-F068-FF99-D5074BE0C101}"/>
              </a:ext>
            </a:extLst>
          </p:cNvPr>
          <p:cNvSpPr txBox="1"/>
          <p:nvPr/>
        </p:nvSpPr>
        <p:spPr>
          <a:xfrm>
            <a:off x="1269998" y="1634376"/>
            <a:ext cx="20980401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5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Greek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94DD4B-A83D-EF06-1B8F-38587CA97336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F8FBE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1A28-252F-B7EB-9183-8985E4CED82D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1053C56-CDC4-2ECE-08C0-F56FBC08C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933459"/>
              </p:ext>
            </p:extLst>
          </p:nvPr>
        </p:nvGraphicFramePr>
        <p:xfrm>
          <a:off x="787399" y="4495800"/>
          <a:ext cx="22199599" cy="20108029"/>
        </p:xfrm>
        <a:graphic>
          <a:graphicData uri="http://schemas.openxmlformats.org/drawingml/2006/table">
            <a:tbl>
              <a:tblPr/>
              <a:tblGrid>
                <a:gridCol w="5958415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5494194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10746990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Greek Word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Biology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bios + logos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Study of life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Physics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physis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Study of nature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Democracy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demokratia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Rule by the people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Drama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drama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play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Idea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idea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thought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Music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mousike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Art of sound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School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skhole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Place of learning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Telephone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tele + phone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Long-distance sound device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Theater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theatron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Place for watching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History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historia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Study of past events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A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787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6937F-D0F1-9AA7-AD86-40A3445E7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CF9E53-C935-E48E-5CAF-259B19AF00F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574E990-E8F2-6759-16AB-A900EE6AB383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rgbClr val="0651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E2894E-6FAF-CC45-0991-5F56147243A9}"/>
              </a:ext>
            </a:extLst>
          </p:cNvPr>
          <p:cNvSpPr txBox="1"/>
          <p:nvPr/>
        </p:nvSpPr>
        <p:spPr>
          <a:xfrm>
            <a:off x="1269998" y="1634376"/>
            <a:ext cx="20980401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5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Dutch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8BD10C-1091-DFA7-7E17-96C8260240B2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E8F0F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F3C2CE-F18D-4D95-8633-FD8949B94C7A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DBA0EA0-E50D-57A6-2ECF-563C2AB39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025473"/>
              </p:ext>
            </p:extLst>
          </p:nvPr>
        </p:nvGraphicFramePr>
        <p:xfrm>
          <a:off x="787399" y="4495800"/>
          <a:ext cx="22199600" cy="20108019"/>
        </p:xfrm>
        <a:graphic>
          <a:graphicData uri="http://schemas.openxmlformats.org/drawingml/2006/table">
            <a:tbl>
              <a:tblPr/>
              <a:tblGrid>
                <a:gridCol w="5917312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5442878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10839410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Dutch Word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Yacht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jacht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sailing boat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Cookie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koekje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small sweet biscuit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Boss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baas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person in charge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Cruise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kruisen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To travel by ship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Dock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dok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Ship parking area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Landscape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landschap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Natural scenery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Sketch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schets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quick drawing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Freight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vracht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Goods transported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Pump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pomp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machine for moving liquid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Wagon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wagen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vehicle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51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863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36888-497A-524E-8EC0-FBF01AA80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02BACD-B6D2-51A0-3E37-26AE4434810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3774400" cy="256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9746292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58486279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1762613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26415673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43800554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7985185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942708408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288447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9817225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97067787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970868344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87147755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6376485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8223444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5843861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39409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00868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75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274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247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798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84716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01184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34718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47580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3508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911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47012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00713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20347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2674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9211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53557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4265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124231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742A8FA-73F1-DC8E-89C3-325E1FC388C8}"/>
              </a:ext>
            </a:extLst>
          </p:cNvPr>
          <p:cNvSpPr/>
          <p:nvPr/>
        </p:nvSpPr>
        <p:spPr>
          <a:xfrm>
            <a:off x="1270000" y="1295400"/>
            <a:ext cx="20980400" cy="2540000"/>
          </a:xfrm>
          <a:prstGeom prst="roundRect">
            <a:avLst>
              <a:gd name="adj" fmla="val 505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C4E48F-BC51-598A-EEBC-9C91DB508F79}"/>
              </a:ext>
            </a:extLst>
          </p:cNvPr>
          <p:cNvSpPr txBox="1"/>
          <p:nvPr/>
        </p:nvSpPr>
        <p:spPr>
          <a:xfrm>
            <a:off x="1269998" y="1711320"/>
            <a:ext cx="2098040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05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Chinese Words Used in English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CD0E53C-D12B-CCF7-A485-23CCA4B3AF61}"/>
              </a:ext>
            </a:extLst>
          </p:cNvPr>
          <p:cNvSpPr/>
          <p:nvPr/>
        </p:nvSpPr>
        <p:spPr>
          <a:xfrm>
            <a:off x="787400" y="4495800"/>
            <a:ext cx="22199600" cy="20108024"/>
          </a:xfrm>
          <a:prstGeom prst="roundRect">
            <a:avLst>
              <a:gd name="adj" fmla="val 2275"/>
            </a:avLst>
          </a:prstGeom>
          <a:solidFill>
            <a:srgbClr val="FFE7E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1E050F-04C9-E62B-580D-C75A68985323}"/>
              </a:ext>
            </a:extLst>
          </p:cNvPr>
          <p:cNvSpPr txBox="1"/>
          <p:nvPr/>
        </p:nvSpPr>
        <p:spPr>
          <a:xfrm rot="19185480">
            <a:off x="5896958" y="11693605"/>
            <a:ext cx="117264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800" spc="600" dirty="0">
                <a:solidFill>
                  <a:schemeClr val="tx1">
                    <a:alpha val="10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vocabish.com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5B698C-2708-44AC-9E50-EFBD83B3E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904766"/>
              </p:ext>
            </p:extLst>
          </p:nvPr>
        </p:nvGraphicFramePr>
        <p:xfrm>
          <a:off x="787399" y="4495800"/>
          <a:ext cx="22199600" cy="20108028"/>
        </p:xfrm>
        <a:graphic>
          <a:graphicData uri="http://schemas.openxmlformats.org/drawingml/2006/table">
            <a:tbl>
              <a:tblPr/>
              <a:tblGrid>
                <a:gridCol w="6413846">
                  <a:extLst>
                    <a:ext uri="{9D8B030D-6E8A-4147-A177-3AD203B41FA5}">
                      <a16:colId xmlns:a16="http://schemas.microsoft.com/office/drawing/2014/main" val="1663764260"/>
                    </a:ext>
                  </a:extLst>
                </a:gridCol>
                <a:gridCol w="6771189">
                  <a:extLst>
                    <a:ext uri="{9D8B030D-6E8A-4147-A177-3AD203B41FA5}">
                      <a16:colId xmlns:a16="http://schemas.microsoft.com/office/drawing/2014/main" val="4001705752"/>
                    </a:ext>
                  </a:extLst>
                </a:gridCol>
                <a:gridCol w="9014565">
                  <a:extLst>
                    <a:ext uri="{9D8B030D-6E8A-4147-A177-3AD203B41FA5}">
                      <a16:colId xmlns:a16="http://schemas.microsoft.com/office/drawing/2014/main" val="308523181"/>
                    </a:ext>
                  </a:extLst>
                </a:gridCol>
              </a:tblGrid>
              <a:tr h="19778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solidFill>
                            <a:schemeClr val="tx1"/>
                          </a:solidFill>
                          <a:effectLst/>
                        </a:rPr>
                        <a:t>English Word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solidFill>
                            <a:schemeClr val="tx1"/>
                          </a:solidFill>
                          <a:effectLst/>
                        </a:rPr>
                        <a:t>Chinese Word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600" b="1" dirty="0">
                          <a:solidFill>
                            <a:schemeClr val="tx1"/>
                          </a:solidFill>
                          <a:effectLst/>
                        </a:rPr>
                        <a:t>Meaning in English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8100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Tea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chá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hot drink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1606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Ketchup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kê-tsiap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tomato sauce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807274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Kung Fu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gōngfu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martial art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34027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Tofu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dòufu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Soybean food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77011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Typhoon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tai fung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strong storm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677385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Yin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yin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Dark principle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780027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Yang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yang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Light principle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15356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Ginseng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renshen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A medicinal root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603741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Kowtow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koutou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To bow deeply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257802"/>
                  </a:ext>
                </a:extLst>
              </a:tr>
              <a:tr h="18130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Mahjong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>
                          <a:effectLst/>
                        </a:rPr>
                        <a:t>májiàng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0" dirty="0">
                          <a:effectLst/>
                        </a:rPr>
                        <a:t>A tile-based game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780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</TotalTime>
  <Words>699</Words>
  <Application>Microsoft Office PowerPoint</Application>
  <PresentationFormat>Custom</PresentationFormat>
  <Paragraphs>360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Ebrima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Muhammad Matloob</dc:creator>
  <cp:lastModifiedBy>Muhammad Matloob</cp:lastModifiedBy>
  <cp:revision>81</cp:revision>
  <dcterms:created xsi:type="dcterms:W3CDTF">2026-03-03T10:23:16Z</dcterms:created>
  <dcterms:modified xsi:type="dcterms:W3CDTF">2026-03-03T10:52:28Z</dcterms:modified>
</cp:coreProperties>
</file>