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</p:sldIdLst>
  <p:sldSz cx="29260800" cy="51206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EBEB"/>
    <a:srgbClr val="E1FFEF"/>
    <a:srgbClr val="FFF9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>
      <p:cViewPr varScale="1">
        <p:scale>
          <a:sx n="10" d="100"/>
          <a:sy n="10" d="100"/>
        </p:scale>
        <p:origin x="2532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94560" y="8380311"/>
            <a:ext cx="24871680" cy="17827413"/>
          </a:xfrm>
        </p:spPr>
        <p:txBody>
          <a:bodyPr anchor="b"/>
          <a:lstStyle>
            <a:lvl1pPr algn="ctr">
              <a:defRPr sz="19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57600" y="26895217"/>
            <a:ext cx="21945600" cy="12363023"/>
          </a:xfrm>
        </p:spPr>
        <p:txBody>
          <a:bodyPr/>
          <a:lstStyle>
            <a:lvl1pPr marL="0" indent="0" algn="ctr">
              <a:buNone/>
              <a:defRPr sz="7680"/>
            </a:lvl1pPr>
            <a:lvl2pPr marL="1463040" indent="0" algn="ctr">
              <a:buNone/>
              <a:defRPr sz="6400"/>
            </a:lvl2pPr>
            <a:lvl3pPr marL="2926080" indent="0" algn="ctr">
              <a:buNone/>
              <a:defRPr sz="5760"/>
            </a:lvl3pPr>
            <a:lvl4pPr marL="4389120" indent="0" algn="ctr">
              <a:buNone/>
              <a:defRPr sz="5120"/>
            </a:lvl4pPr>
            <a:lvl5pPr marL="5852160" indent="0" algn="ctr">
              <a:buNone/>
              <a:defRPr sz="5120"/>
            </a:lvl5pPr>
            <a:lvl6pPr marL="7315200" indent="0" algn="ctr">
              <a:buNone/>
              <a:defRPr sz="5120"/>
            </a:lvl6pPr>
            <a:lvl7pPr marL="8778240" indent="0" algn="ctr">
              <a:buNone/>
              <a:defRPr sz="5120"/>
            </a:lvl7pPr>
            <a:lvl8pPr marL="10241280" indent="0" algn="ctr">
              <a:buNone/>
              <a:defRPr sz="5120"/>
            </a:lvl8pPr>
            <a:lvl9pPr marL="11704320" indent="0" algn="ctr">
              <a:buNone/>
              <a:defRPr sz="512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8E40F-45F9-436E-8D63-52679C610D89}" type="datetimeFigureOut">
              <a:rPr lang="en-US" smtClean="0"/>
              <a:t>3/13/2026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C2AA8-9845-4B12-AA6D-B25390F564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76275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8E40F-45F9-436E-8D63-52679C610D89}" type="datetimeFigureOut">
              <a:rPr lang="en-US" smtClean="0"/>
              <a:t>3/13/2026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C2AA8-9845-4B12-AA6D-B25390F564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32210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6442" y="12766055"/>
            <a:ext cx="25237440" cy="21300436"/>
          </a:xfrm>
        </p:spPr>
        <p:txBody>
          <a:bodyPr anchor="b"/>
          <a:lstStyle>
            <a:lvl1pPr>
              <a:defRPr sz="19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96442" y="34268002"/>
            <a:ext cx="25237440" cy="11201396"/>
          </a:xfrm>
        </p:spPr>
        <p:txBody>
          <a:bodyPr/>
          <a:lstStyle>
            <a:lvl1pPr marL="0" indent="0">
              <a:buNone/>
              <a:defRPr sz="7680">
                <a:solidFill>
                  <a:schemeClr val="tx1"/>
                </a:solidFill>
              </a:defRPr>
            </a:lvl1pPr>
            <a:lvl2pPr marL="1463040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2pPr>
            <a:lvl3pPr marL="292608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3pPr>
            <a:lvl4pPr marL="4389120" indent="0">
              <a:buNone/>
              <a:defRPr sz="5120">
                <a:solidFill>
                  <a:schemeClr val="tx1">
                    <a:tint val="75000"/>
                  </a:schemeClr>
                </a:solidFill>
              </a:defRPr>
            </a:lvl4pPr>
            <a:lvl5pPr marL="5852160" indent="0">
              <a:buNone/>
              <a:defRPr sz="5120">
                <a:solidFill>
                  <a:schemeClr val="tx1">
                    <a:tint val="75000"/>
                  </a:schemeClr>
                </a:solidFill>
              </a:defRPr>
            </a:lvl5pPr>
            <a:lvl6pPr marL="7315200" indent="0">
              <a:buNone/>
              <a:defRPr sz="5120">
                <a:solidFill>
                  <a:schemeClr val="tx1">
                    <a:tint val="75000"/>
                  </a:schemeClr>
                </a:solidFill>
              </a:defRPr>
            </a:lvl6pPr>
            <a:lvl7pPr marL="8778240" indent="0">
              <a:buNone/>
              <a:defRPr sz="5120">
                <a:solidFill>
                  <a:schemeClr val="tx1">
                    <a:tint val="75000"/>
                  </a:schemeClr>
                </a:solidFill>
              </a:defRPr>
            </a:lvl7pPr>
            <a:lvl8pPr marL="10241280" indent="0">
              <a:buNone/>
              <a:defRPr sz="5120">
                <a:solidFill>
                  <a:schemeClr val="tx1">
                    <a:tint val="75000"/>
                  </a:schemeClr>
                </a:solidFill>
              </a:defRPr>
            </a:lvl8pPr>
            <a:lvl9pPr marL="11704320" indent="0">
              <a:buNone/>
              <a:defRPr sz="51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8E40F-45F9-436E-8D63-52679C610D89}" type="datetimeFigureOut">
              <a:rPr lang="en-US" smtClean="0"/>
              <a:t>3/13/2026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C2AA8-9845-4B12-AA6D-B25390F564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95832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11680" y="13631334"/>
            <a:ext cx="12435840" cy="3248999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13280" y="13631334"/>
            <a:ext cx="12435840" cy="3248999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8E40F-45F9-436E-8D63-52679C610D89}" type="datetimeFigureOut">
              <a:rPr lang="en-US" smtClean="0"/>
              <a:t>3/13/2026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C2AA8-9845-4B12-AA6D-B25390F564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91466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491" y="2726278"/>
            <a:ext cx="25237440" cy="989753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494" y="12552684"/>
            <a:ext cx="12378688" cy="6151876"/>
          </a:xfrm>
        </p:spPr>
        <p:txBody>
          <a:bodyPr anchor="b"/>
          <a:lstStyle>
            <a:lvl1pPr marL="0" indent="0">
              <a:buNone/>
              <a:defRPr sz="7680" b="1"/>
            </a:lvl1pPr>
            <a:lvl2pPr marL="1463040" indent="0">
              <a:buNone/>
              <a:defRPr sz="6400" b="1"/>
            </a:lvl2pPr>
            <a:lvl3pPr marL="2926080" indent="0">
              <a:buNone/>
              <a:defRPr sz="5760" b="1"/>
            </a:lvl3pPr>
            <a:lvl4pPr marL="4389120" indent="0">
              <a:buNone/>
              <a:defRPr sz="5120" b="1"/>
            </a:lvl4pPr>
            <a:lvl5pPr marL="5852160" indent="0">
              <a:buNone/>
              <a:defRPr sz="5120" b="1"/>
            </a:lvl5pPr>
            <a:lvl6pPr marL="7315200" indent="0">
              <a:buNone/>
              <a:defRPr sz="5120" b="1"/>
            </a:lvl6pPr>
            <a:lvl7pPr marL="8778240" indent="0">
              <a:buNone/>
              <a:defRPr sz="5120" b="1"/>
            </a:lvl7pPr>
            <a:lvl8pPr marL="10241280" indent="0">
              <a:buNone/>
              <a:defRPr sz="5120" b="1"/>
            </a:lvl8pPr>
            <a:lvl9pPr marL="11704320" indent="0">
              <a:buNone/>
              <a:defRPr sz="512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15494" y="18704560"/>
            <a:ext cx="12378688" cy="2751159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813282" y="12552684"/>
            <a:ext cx="12439651" cy="6151876"/>
          </a:xfrm>
        </p:spPr>
        <p:txBody>
          <a:bodyPr anchor="b"/>
          <a:lstStyle>
            <a:lvl1pPr marL="0" indent="0">
              <a:buNone/>
              <a:defRPr sz="7680" b="1"/>
            </a:lvl1pPr>
            <a:lvl2pPr marL="1463040" indent="0">
              <a:buNone/>
              <a:defRPr sz="6400" b="1"/>
            </a:lvl2pPr>
            <a:lvl3pPr marL="2926080" indent="0">
              <a:buNone/>
              <a:defRPr sz="5760" b="1"/>
            </a:lvl3pPr>
            <a:lvl4pPr marL="4389120" indent="0">
              <a:buNone/>
              <a:defRPr sz="5120" b="1"/>
            </a:lvl4pPr>
            <a:lvl5pPr marL="5852160" indent="0">
              <a:buNone/>
              <a:defRPr sz="5120" b="1"/>
            </a:lvl5pPr>
            <a:lvl6pPr marL="7315200" indent="0">
              <a:buNone/>
              <a:defRPr sz="5120" b="1"/>
            </a:lvl6pPr>
            <a:lvl7pPr marL="8778240" indent="0">
              <a:buNone/>
              <a:defRPr sz="5120" b="1"/>
            </a:lvl7pPr>
            <a:lvl8pPr marL="10241280" indent="0">
              <a:buNone/>
              <a:defRPr sz="5120" b="1"/>
            </a:lvl8pPr>
            <a:lvl9pPr marL="11704320" indent="0">
              <a:buNone/>
              <a:defRPr sz="512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813282" y="18704560"/>
            <a:ext cx="12439651" cy="2751159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8E40F-45F9-436E-8D63-52679C610D89}" type="datetimeFigureOut">
              <a:rPr lang="en-US" smtClean="0"/>
              <a:t>3/13/2026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C2AA8-9845-4B12-AA6D-B25390F564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4646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8E40F-45F9-436E-8D63-52679C610D89}" type="datetimeFigureOut">
              <a:rPr lang="en-US" smtClean="0"/>
              <a:t>3/13/2026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C2AA8-9845-4B12-AA6D-B25390F564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54126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8E40F-45F9-436E-8D63-52679C610D89}" type="datetimeFigureOut">
              <a:rPr lang="en-US" smtClean="0"/>
              <a:t>3/13/2026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C2AA8-9845-4B12-AA6D-B25390F564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34206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491" y="3413760"/>
            <a:ext cx="9437370" cy="11948160"/>
          </a:xfrm>
        </p:spPr>
        <p:txBody>
          <a:bodyPr anchor="b"/>
          <a:lstStyle>
            <a:lvl1pPr>
              <a:defRPr sz="1024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439651" y="7372785"/>
            <a:ext cx="14813280" cy="36389733"/>
          </a:xfrm>
        </p:spPr>
        <p:txBody>
          <a:bodyPr/>
          <a:lstStyle>
            <a:lvl1pPr>
              <a:defRPr sz="10240"/>
            </a:lvl1pPr>
            <a:lvl2pPr>
              <a:defRPr sz="8960"/>
            </a:lvl2pPr>
            <a:lvl3pPr>
              <a:defRPr sz="7680"/>
            </a:lvl3pPr>
            <a:lvl4pPr>
              <a:defRPr sz="6400"/>
            </a:lvl4pPr>
            <a:lvl5pPr>
              <a:defRPr sz="6400"/>
            </a:lvl5pPr>
            <a:lvl6pPr>
              <a:defRPr sz="6400"/>
            </a:lvl6pPr>
            <a:lvl7pPr>
              <a:defRPr sz="6400"/>
            </a:lvl7pPr>
            <a:lvl8pPr>
              <a:defRPr sz="6400"/>
            </a:lvl8pPr>
            <a:lvl9pPr>
              <a:defRPr sz="6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15491" y="15361920"/>
            <a:ext cx="9437370" cy="28459857"/>
          </a:xfrm>
        </p:spPr>
        <p:txBody>
          <a:bodyPr/>
          <a:lstStyle>
            <a:lvl1pPr marL="0" indent="0">
              <a:buNone/>
              <a:defRPr sz="5120"/>
            </a:lvl1pPr>
            <a:lvl2pPr marL="1463040" indent="0">
              <a:buNone/>
              <a:defRPr sz="4480"/>
            </a:lvl2pPr>
            <a:lvl3pPr marL="2926080" indent="0">
              <a:buNone/>
              <a:defRPr sz="3840"/>
            </a:lvl3pPr>
            <a:lvl4pPr marL="4389120" indent="0">
              <a:buNone/>
              <a:defRPr sz="3200"/>
            </a:lvl4pPr>
            <a:lvl5pPr marL="5852160" indent="0">
              <a:buNone/>
              <a:defRPr sz="3200"/>
            </a:lvl5pPr>
            <a:lvl6pPr marL="7315200" indent="0">
              <a:buNone/>
              <a:defRPr sz="3200"/>
            </a:lvl6pPr>
            <a:lvl7pPr marL="8778240" indent="0">
              <a:buNone/>
              <a:defRPr sz="3200"/>
            </a:lvl7pPr>
            <a:lvl8pPr marL="10241280" indent="0">
              <a:buNone/>
              <a:defRPr sz="3200"/>
            </a:lvl8pPr>
            <a:lvl9pPr marL="11704320" indent="0">
              <a:buNone/>
              <a:defRPr sz="3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8E40F-45F9-436E-8D63-52679C610D89}" type="datetimeFigureOut">
              <a:rPr lang="en-US" smtClean="0"/>
              <a:t>3/13/2026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C2AA8-9845-4B12-AA6D-B25390F564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58741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491" y="3413760"/>
            <a:ext cx="9437370" cy="11948160"/>
          </a:xfrm>
        </p:spPr>
        <p:txBody>
          <a:bodyPr anchor="b"/>
          <a:lstStyle>
            <a:lvl1pPr>
              <a:defRPr sz="1024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439651" y="7372785"/>
            <a:ext cx="14813280" cy="36389733"/>
          </a:xfrm>
        </p:spPr>
        <p:txBody>
          <a:bodyPr anchor="t"/>
          <a:lstStyle>
            <a:lvl1pPr marL="0" indent="0">
              <a:buNone/>
              <a:defRPr sz="10240"/>
            </a:lvl1pPr>
            <a:lvl2pPr marL="1463040" indent="0">
              <a:buNone/>
              <a:defRPr sz="8960"/>
            </a:lvl2pPr>
            <a:lvl3pPr marL="2926080" indent="0">
              <a:buNone/>
              <a:defRPr sz="7680"/>
            </a:lvl3pPr>
            <a:lvl4pPr marL="4389120" indent="0">
              <a:buNone/>
              <a:defRPr sz="6400"/>
            </a:lvl4pPr>
            <a:lvl5pPr marL="5852160" indent="0">
              <a:buNone/>
              <a:defRPr sz="6400"/>
            </a:lvl5pPr>
            <a:lvl6pPr marL="7315200" indent="0">
              <a:buNone/>
              <a:defRPr sz="6400"/>
            </a:lvl6pPr>
            <a:lvl7pPr marL="8778240" indent="0">
              <a:buNone/>
              <a:defRPr sz="6400"/>
            </a:lvl7pPr>
            <a:lvl8pPr marL="10241280" indent="0">
              <a:buNone/>
              <a:defRPr sz="6400"/>
            </a:lvl8pPr>
            <a:lvl9pPr marL="11704320" indent="0">
              <a:buNone/>
              <a:defRPr sz="64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15491" y="15361920"/>
            <a:ext cx="9437370" cy="28459857"/>
          </a:xfrm>
        </p:spPr>
        <p:txBody>
          <a:bodyPr/>
          <a:lstStyle>
            <a:lvl1pPr marL="0" indent="0">
              <a:buNone/>
              <a:defRPr sz="5120"/>
            </a:lvl1pPr>
            <a:lvl2pPr marL="1463040" indent="0">
              <a:buNone/>
              <a:defRPr sz="4480"/>
            </a:lvl2pPr>
            <a:lvl3pPr marL="2926080" indent="0">
              <a:buNone/>
              <a:defRPr sz="3840"/>
            </a:lvl3pPr>
            <a:lvl4pPr marL="4389120" indent="0">
              <a:buNone/>
              <a:defRPr sz="3200"/>
            </a:lvl4pPr>
            <a:lvl5pPr marL="5852160" indent="0">
              <a:buNone/>
              <a:defRPr sz="3200"/>
            </a:lvl5pPr>
            <a:lvl6pPr marL="7315200" indent="0">
              <a:buNone/>
              <a:defRPr sz="3200"/>
            </a:lvl6pPr>
            <a:lvl7pPr marL="8778240" indent="0">
              <a:buNone/>
              <a:defRPr sz="3200"/>
            </a:lvl7pPr>
            <a:lvl8pPr marL="10241280" indent="0">
              <a:buNone/>
              <a:defRPr sz="3200"/>
            </a:lvl8pPr>
            <a:lvl9pPr marL="11704320" indent="0">
              <a:buNone/>
              <a:defRPr sz="3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8E40F-45F9-436E-8D63-52679C610D89}" type="datetimeFigureOut">
              <a:rPr lang="en-US" smtClean="0"/>
              <a:t>3/13/2026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C2AA8-9845-4B12-AA6D-B25390F564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07135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8E40F-45F9-436E-8D63-52679C610D89}" type="datetimeFigureOut">
              <a:rPr lang="en-US" smtClean="0"/>
              <a:t>3/13/2026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C2AA8-9845-4B12-AA6D-B25390F564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52886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0939762" y="2726267"/>
            <a:ext cx="6309360" cy="4339505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11682" y="2726267"/>
            <a:ext cx="18562320" cy="4339505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8E40F-45F9-436E-8D63-52679C610D89}" type="datetimeFigureOut">
              <a:rPr lang="en-US" smtClean="0"/>
              <a:t>3/13/2026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C2AA8-9845-4B12-AA6D-B25390F564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7003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11680" y="2726278"/>
            <a:ext cx="25237440" cy="98975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1680" y="13631334"/>
            <a:ext cx="25237440" cy="324899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11680" y="47460758"/>
            <a:ext cx="6583680" cy="27262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8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28E40F-45F9-436E-8D63-52679C610D89}" type="datetimeFigureOut">
              <a:rPr lang="en-US" smtClean="0"/>
              <a:t>3/13/2026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692640" y="47460758"/>
            <a:ext cx="9875520" cy="27262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8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0665440" y="47460758"/>
            <a:ext cx="6583680" cy="27262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8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8C2AA8-9845-4B12-AA6D-B25390F564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3697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2926080" rtl="0" eaLnBrk="1" latinLnBrk="0" hangingPunct="1">
        <a:lnSpc>
          <a:spcPct val="90000"/>
        </a:lnSpc>
        <a:spcBef>
          <a:spcPct val="0"/>
        </a:spcBef>
        <a:buNone/>
        <a:defRPr sz="1408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31520" indent="-731520" algn="l" defTabSz="2926080" rtl="0" eaLnBrk="1" latinLnBrk="0" hangingPunct="1">
        <a:lnSpc>
          <a:spcPct val="90000"/>
        </a:lnSpc>
        <a:spcBef>
          <a:spcPts val="3200"/>
        </a:spcBef>
        <a:buFont typeface="Arial" panose="020B0604020202020204" pitchFamily="34" charset="0"/>
        <a:buChar char="•"/>
        <a:defRPr sz="8960" kern="1200">
          <a:solidFill>
            <a:schemeClr val="tx1"/>
          </a:solidFill>
          <a:latin typeface="+mn-lt"/>
          <a:ea typeface="+mn-ea"/>
          <a:cs typeface="+mn-cs"/>
        </a:defRPr>
      </a:lvl1pPr>
      <a:lvl2pPr marL="2194560" indent="-731520" algn="l" defTabSz="2926080" rtl="0" eaLnBrk="1" latinLnBrk="0" hangingPunct="1">
        <a:lnSpc>
          <a:spcPct val="90000"/>
        </a:lnSpc>
        <a:spcBef>
          <a:spcPts val="1600"/>
        </a:spcBef>
        <a:buFont typeface="Arial" panose="020B0604020202020204" pitchFamily="34" charset="0"/>
        <a:buChar char="•"/>
        <a:defRPr sz="7680" kern="1200">
          <a:solidFill>
            <a:schemeClr val="tx1"/>
          </a:solidFill>
          <a:latin typeface="+mn-lt"/>
          <a:ea typeface="+mn-ea"/>
          <a:cs typeface="+mn-cs"/>
        </a:defRPr>
      </a:lvl2pPr>
      <a:lvl3pPr marL="3657600" indent="-731520" algn="l" defTabSz="2926080" rtl="0" eaLnBrk="1" latinLnBrk="0" hangingPunct="1">
        <a:lnSpc>
          <a:spcPct val="90000"/>
        </a:lnSpc>
        <a:spcBef>
          <a:spcPts val="1600"/>
        </a:spcBef>
        <a:buFont typeface="Arial" panose="020B0604020202020204" pitchFamily="34" charset="0"/>
        <a:buChar char="•"/>
        <a:defRPr sz="6400" kern="1200">
          <a:solidFill>
            <a:schemeClr val="tx1"/>
          </a:solidFill>
          <a:latin typeface="+mn-lt"/>
          <a:ea typeface="+mn-ea"/>
          <a:cs typeface="+mn-cs"/>
        </a:defRPr>
      </a:lvl3pPr>
      <a:lvl4pPr marL="5120640" indent="-731520" algn="l" defTabSz="2926080" rtl="0" eaLnBrk="1" latinLnBrk="0" hangingPunct="1">
        <a:lnSpc>
          <a:spcPct val="90000"/>
        </a:lnSpc>
        <a:spcBef>
          <a:spcPts val="1600"/>
        </a:spcBef>
        <a:buFont typeface="Arial" panose="020B0604020202020204" pitchFamily="34" charset="0"/>
        <a:buChar char="•"/>
        <a:defRPr sz="5760" kern="1200">
          <a:solidFill>
            <a:schemeClr val="tx1"/>
          </a:solidFill>
          <a:latin typeface="+mn-lt"/>
          <a:ea typeface="+mn-ea"/>
          <a:cs typeface="+mn-cs"/>
        </a:defRPr>
      </a:lvl4pPr>
      <a:lvl5pPr marL="6583680" indent="-731520" algn="l" defTabSz="2926080" rtl="0" eaLnBrk="1" latinLnBrk="0" hangingPunct="1">
        <a:lnSpc>
          <a:spcPct val="90000"/>
        </a:lnSpc>
        <a:spcBef>
          <a:spcPts val="1600"/>
        </a:spcBef>
        <a:buFont typeface="Arial" panose="020B0604020202020204" pitchFamily="34" charset="0"/>
        <a:buChar char="•"/>
        <a:defRPr sz="5760" kern="1200">
          <a:solidFill>
            <a:schemeClr val="tx1"/>
          </a:solidFill>
          <a:latin typeface="+mn-lt"/>
          <a:ea typeface="+mn-ea"/>
          <a:cs typeface="+mn-cs"/>
        </a:defRPr>
      </a:lvl5pPr>
      <a:lvl6pPr marL="8046720" indent="-731520" algn="l" defTabSz="2926080" rtl="0" eaLnBrk="1" latinLnBrk="0" hangingPunct="1">
        <a:lnSpc>
          <a:spcPct val="90000"/>
        </a:lnSpc>
        <a:spcBef>
          <a:spcPts val="1600"/>
        </a:spcBef>
        <a:buFont typeface="Arial" panose="020B0604020202020204" pitchFamily="34" charset="0"/>
        <a:buChar char="•"/>
        <a:defRPr sz="5760" kern="1200">
          <a:solidFill>
            <a:schemeClr val="tx1"/>
          </a:solidFill>
          <a:latin typeface="+mn-lt"/>
          <a:ea typeface="+mn-ea"/>
          <a:cs typeface="+mn-cs"/>
        </a:defRPr>
      </a:lvl6pPr>
      <a:lvl7pPr marL="9509760" indent="-731520" algn="l" defTabSz="2926080" rtl="0" eaLnBrk="1" latinLnBrk="0" hangingPunct="1">
        <a:lnSpc>
          <a:spcPct val="90000"/>
        </a:lnSpc>
        <a:spcBef>
          <a:spcPts val="1600"/>
        </a:spcBef>
        <a:buFont typeface="Arial" panose="020B0604020202020204" pitchFamily="34" charset="0"/>
        <a:buChar char="•"/>
        <a:defRPr sz="5760" kern="1200">
          <a:solidFill>
            <a:schemeClr val="tx1"/>
          </a:solidFill>
          <a:latin typeface="+mn-lt"/>
          <a:ea typeface="+mn-ea"/>
          <a:cs typeface="+mn-cs"/>
        </a:defRPr>
      </a:lvl7pPr>
      <a:lvl8pPr marL="10972800" indent="-731520" algn="l" defTabSz="2926080" rtl="0" eaLnBrk="1" latinLnBrk="0" hangingPunct="1">
        <a:lnSpc>
          <a:spcPct val="90000"/>
        </a:lnSpc>
        <a:spcBef>
          <a:spcPts val="1600"/>
        </a:spcBef>
        <a:buFont typeface="Arial" panose="020B0604020202020204" pitchFamily="34" charset="0"/>
        <a:buChar char="•"/>
        <a:defRPr sz="5760" kern="1200">
          <a:solidFill>
            <a:schemeClr val="tx1"/>
          </a:solidFill>
          <a:latin typeface="+mn-lt"/>
          <a:ea typeface="+mn-ea"/>
          <a:cs typeface="+mn-cs"/>
        </a:defRPr>
      </a:lvl8pPr>
      <a:lvl9pPr marL="12435840" indent="-731520" algn="l" defTabSz="2926080" rtl="0" eaLnBrk="1" latinLnBrk="0" hangingPunct="1">
        <a:lnSpc>
          <a:spcPct val="90000"/>
        </a:lnSpc>
        <a:spcBef>
          <a:spcPts val="1600"/>
        </a:spcBef>
        <a:buFont typeface="Arial" panose="020B0604020202020204" pitchFamily="34" charset="0"/>
        <a:buChar char="•"/>
        <a:defRPr sz="57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926080" rtl="0" eaLnBrk="1" latinLnBrk="0" hangingPunct="1">
        <a:defRPr sz="5760" kern="1200">
          <a:solidFill>
            <a:schemeClr val="tx1"/>
          </a:solidFill>
          <a:latin typeface="+mn-lt"/>
          <a:ea typeface="+mn-ea"/>
          <a:cs typeface="+mn-cs"/>
        </a:defRPr>
      </a:lvl1pPr>
      <a:lvl2pPr marL="1463040" algn="l" defTabSz="2926080" rtl="0" eaLnBrk="1" latinLnBrk="0" hangingPunct="1">
        <a:defRPr sz="5760" kern="1200">
          <a:solidFill>
            <a:schemeClr val="tx1"/>
          </a:solidFill>
          <a:latin typeface="+mn-lt"/>
          <a:ea typeface="+mn-ea"/>
          <a:cs typeface="+mn-cs"/>
        </a:defRPr>
      </a:lvl2pPr>
      <a:lvl3pPr marL="2926080" algn="l" defTabSz="2926080" rtl="0" eaLnBrk="1" latinLnBrk="0" hangingPunct="1">
        <a:defRPr sz="5760" kern="1200">
          <a:solidFill>
            <a:schemeClr val="tx1"/>
          </a:solidFill>
          <a:latin typeface="+mn-lt"/>
          <a:ea typeface="+mn-ea"/>
          <a:cs typeface="+mn-cs"/>
        </a:defRPr>
      </a:lvl3pPr>
      <a:lvl4pPr marL="4389120" algn="l" defTabSz="2926080" rtl="0" eaLnBrk="1" latinLnBrk="0" hangingPunct="1">
        <a:defRPr sz="5760" kern="1200">
          <a:solidFill>
            <a:schemeClr val="tx1"/>
          </a:solidFill>
          <a:latin typeface="+mn-lt"/>
          <a:ea typeface="+mn-ea"/>
          <a:cs typeface="+mn-cs"/>
        </a:defRPr>
      </a:lvl4pPr>
      <a:lvl5pPr marL="5852160" algn="l" defTabSz="2926080" rtl="0" eaLnBrk="1" latinLnBrk="0" hangingPunct="1">
        <a:defRPr sz="5760" kern="1200">
          <a:solidFill>
            <a:schemeClr val="tx1"/>
          </a:solidFill>
          <a:latin typeface="+mn-lt"/>
          <a:ea typeface="+mn-ea"/>
          <a:cs typeface="+mn-cs"/>
        </a:defRPr>
      </a:lvl5pPr>
      <a:lvl6pPr marL="7315200" algn="l" defTabSz="2926080" rtl="0" eaLnBrk="1" latinLnBrk="0" hangingPunct="1">
        <a:defRPr sz="5760" kern="1200">
          <a:solidFill>
            <a:schemeClr val="tx1"/>
          </a:solidFill>
          <a:latin typeface="+mn-lt"/>
          <a:ea typeface="+mn-ea"/>
          <a:cs typeface="+mn-cs"/>
        </a:defRPr>
      </a:lvl6pPr>
      <a:lvl7pPr marL="8778240" algn="l" defTabSz="2926080" rtl="0" eaLnBrk="1" latinLnBrk="0" hangingPunct="1">
        <a:defRPr sz="5760" kern="1200">
          <a:solidFill>
            <a:schemeClr val="tx1"/>
          </a:solidFill>
          <a:latin typeface="+mn-lt"/>
          <a:ea typeface="+mn-ea"/>
          <a:cs typeface="+mn-cs"/>
        </a:defRPr>
      </a:lvl7pPr>
      <a:lvl8pPr marL="10241280" algn="l" defTabSz="2926080" rtl="0" eaLnBrk="1" latinLnBrk="0" hangingPunct="1">
        <a:defRPr sz="5760" kern="1200">
          <a:solidFill>
            <a:schemeClr val="tx1"/>
          </a:solidFill>
          <a:latin typeface="+mn-lt"/>
          <a:ea typeface="+mn-ea"/>
          <a:cs typeface="+mn-cs"/>
        </a:defRPr>
      </a:lvl8pPr>
      <a:lvl9pPr marL="11704320" algn="l" defTabSz="2926080" rtl="0" eaLnBrk="1" latinLnBrk="0" hangingPunct="1">
        <a:defRPr sz="57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DDAFA2E6-638B-006B-AC83-E787C6283298}"/>
              </a:ext>
            </a:extLst>
          </p:cNvPr>
          <p:cNvSpPr/>
          <p:nvPr/>
        </p:nvSpPr>
        <p:spPr>
          <a:xfrm>
            <a:off x="1" y="38753"/>
            <a:ext cx="29260800" cy="748231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57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5BAA839-58D0-DAEB-7916-6C86559F827F}"/>
              </a:ext>
            </a:extLst>
          </p:cNvPr>
          <p:cNvSpPr txBox="1"/>
          <p:nvPr/>
        </p:nvSpPr>
        <p:spPr>
          <a:xfrm>
            <a:off x="1248228" y="8266786"/>
            <a:ext cx="12264572" cy="414703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Good morning!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Good night!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How are you?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I’m fine, thank you.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What’s your name?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My name is [Name].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Where are you from?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I’m from [City/Country].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How old are you?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I’m [Age] years old.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What do you do?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I’m a student.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I’m a teacher.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I work in an office.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How’s the weather today?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It’s sunny.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It’s raining.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It’s cold today.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What time is it?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It’s 7 o’clock.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Can you help me?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Please give me some water.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Thank you very much.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You’re welcome.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I’m sorry.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B21A907-49F7-1269-D9C4-2A229D812A53}"/>
              </a:ext>
            </a:extLst>
          </p:cNvPr>
          <p:cNvSpPr/>
          <p:nvPr/>
        </p:nvSpPr>
        <p:spPr>
          <a:xfrm>
            <a:off x="1045029" y="1262743"/>
            <a:ext cx="27170743" cy="625832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57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B76BCF9-50B1-B253-1991-21D077B7BDB4}"/>
              </a:ext>
            </a:extLst>
          </p:cNvPr>
          <p:cNvSpPr txBox="1"/>
          <p:nvPr/>
        </p:nvSpPr>
        <p:spPr>
          <a:xfrm>
            <a:off x="1045028" y="1791195"/>
            <a:ext cx="27170743" cy="52014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600" b="1" dirty="0">
                <a:solidFill>
                  <a:schemeClr val="bg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Basic Daily Use</a:t>
            </a:r>
          </a:p>
          <a:p>
            <a:pPr algn="ctr"/>
            <a:r>
              <a:rPr lang="en-US" sz="16600" b="1" dirty="0">
                <a:solidFill>
                  <a:schemeClr val="bg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English Sentences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16394F4E-B557-D115-5F01-E88055674018}"/>
              </a:ext>
            </a:extLst>
          </p:cNvPr>
          <p:cNvSpPr/>
          <p:nvPr/>
        </p:nvSpPr>
        <p:spPr>
          <a:xfrm>
            <a:off x="21820063" y="17420857"/>
            <a:ext cx="5603446" cy="973109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>
                <a:solidFill>
                  <a:schemeClr val="bg1"/>
                </a:solidFill>
              </a:rPr>
              <a:t>vocabish.com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990E063F-C23A-BD82-B73C-51A690A39FCE}"/>
              </a:ext>
            </a:extLst>
          </p:cNvPr>
          <p:cNvSpPr/>
          <p:nvPr/>
        </p:nvSpPr>
        <p:spPr>
          <a:xfrm rot="16200000">
            <a:off x="10711077" y="27918369"/>
            <a:ext cx="5603446" cy="973109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>
                <a:solidFill>
                  <a:schemeClr val="bg1"/>
                </a:solidFill>
              </a:rPr>
              <a:t>vocabish.com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1FBBAAC-2BA3-0F21-5D5E-2A985FC803D0}"/>
              </a:ext>
            </a:extLst>
          </p:cNvPr>
          <p:cNvSpPr txBox="1"/>
          <p:nvPr/>
        </p:nvSpPr>
        <p:spPr>
          <a:xfrm>
            <a:off x="15748002" y="8266786"/>
            <a:ext cx="12264572" cy="414703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Can you repeat that?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I don’t understand.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I understand.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What do you want to eat?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I want rice.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I’m hungry.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I’m thirsty.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Let’s go.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Come here.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Sit down, please.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Stand up.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Be quiet!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Don’t move!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Watch out!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Stop!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Go!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Turn left.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Turn right.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Go straight.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Open the door.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Close the door.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Please sit here.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May I come in?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I’m leaving now.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I’ll be back soon.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62C0E90-C726-2F8E-3572-202C372E4D91}"/>
              </a:ext>
            </a:extLst>
          </p:cNvPr>
          <p:cNvSpPr/>
          <p:nvPr/>
        </p:nvSpPr>
        <p:spPr>
          <a:xfrm>
            <a:off x="0" y="50264479"/>
            <a:ext cx="29260799" cy="126274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57"/>
          </a:p>
        </p:txBody>
      </p:sp>
    </p:spTree>
    <p:extLst>
      <p:ext uri="{BB962C8B-B14F-4D97-AF65-F5344CB8AC3E}">
        <p14:creationId xmlns:p14="http://schemas.microsoft.com/office/powerpoint/2010/main" val="37449363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7A73F5-E1AD-04E6-EDAC-21887F798A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8EC9E3F9-B29F-B11C-4DE2-1FC07E23E048}"/>
              </a:ext>
            </a:extLst>
          </p:cNvPr>
          <p:cNvSpPr txBox="1"/>
          <p:nvPr/>
        </p:nvSpPr>
        <p:spPr>
          <a:xfrm>
            <a:off x="19357498" y="8165186"/>
            <a:ext cx="8655074" cy="414703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What time is it?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Can you help me?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I need help.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I’m lost.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I’m safe.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I’m ready.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Are you ready?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Let’s start.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Stop it!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Don’t do that.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Don’t worry.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Everything is fine.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I hope so.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I hope not.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I can’t.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I can.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I will.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I won’t.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I think so.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I don’t think so.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That’s true.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That’s wrong.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Help me!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I understand.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I don’t understand.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F15CEAD-EFDD-EDA4-F2FA-D3D3CDD52D65}"/>
              </a:ext>
            </a:extLst>
          </p:cNvPr>
          <p:cNvSpPr txBox="1"/>
          <p:nvPr/>
        </p:nvSpPr>
        <p:spPr>
          <a:xfrm>
            <a:off x="10302863" y="8165186"/>
            <a:ext cx="7873999" cy="414703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Stand up.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Be quiet!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Watch out!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Slow down.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Hurry up!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Open it.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Close it.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Turn left.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Turn right.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Go straight.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Let’s go.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Come with me.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I’m leaving.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I’ll be back.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Call me.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See you.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Take care.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Have fun.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Good luck!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Congratulations!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Happy birthday!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Best wishes!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I love you.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I miss you.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I like it.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48CC351-D8F4-D5FE-4318-AC32447681AC}"/>
              </a:ext>
            </a:extLst>
          </p:cNvPr>
          <p:cNvSpPr txBox="1"/>
          <p:nvPr/>
        </p:nvSpPr>
        <p:spPr>
          <a:xfrm>
            <a:off x="1248228" y="8165186"/>
            <a:ext cx="7873999" cy="414703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Hi!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Hello!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Good morning!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Good night!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How are you?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I’m fine.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I’m good.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I’m tired.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I’m hungry.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I’m thirsty.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I’m busy.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I’m happy.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I’m sad.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I’m cold.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I’m hot.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I’m sorry.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Excuse me.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Thank you.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You’re welcome.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Please.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No problem.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Of course.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Really?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I don’t know.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I know.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88194EF-4F21-8722-C2B5-314CB0A41D28}"/>
              </a:ext>
            </a:extLst>
          </p:cNvPr>
          <p:cNvSpPr/>
          <p:nvPr/>
        </p:nvSpPr>
        <p:spPr>
          <a:xfrm>
            <a:off x="0" y="20221"/>
            <a:ext cx="29260799" cy="7500849"/>
          </a:xfrm>
          <a:prstGeom prst="rect">
            <a:avLst/>
          </a:prstGeom>
          <a:solidFill>
            <a:srgbClr val="E1FFE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57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941FFAE-DAC8-171B-1375-DD6B7D6B45D3}"/>
              </a:ext>
            </a:extLst>
          </p:cNvPr>
          <p:cNvSpPr/>
          <p:nvPr/>
        </p:nvSpPr>
        <p:spPr>
          <a:xfrm>
            <a:off x="1045029" y="1262743"/>
            <a:ext cx="27170743" cy="6258328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57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7928127-1D04-4908-C571-BA94B15E1A88}"/>
              </a:ext>
            </a:extLst>
          </p:cNvPr>
          <p:cNvSpPr txBox="1"/>
          <p:nvPr/>
        </p:nvSpPr>
        <p:spPr>
          <a:xfrm>
            <a:off x="1045028" y="1791195"/>
            <a:ext cx="27170743" cy="52014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600" b="1" dirty="0">
                <a:solidFill>
                  <a:schemeClr val="bg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Short English Sentences for Daily Conversation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9B264516-2730-7052-E5BC-283C8BD077B8}"/>
              </a:ext>
            </a:extLst>
          </p:cNvPr>
          <p:cNvSpPr/>
          <p:nvPr/>
        </p:nvSpPr>
        <p:spPr>
          <a:xfrm rot="16200000">
            <a:off x="22409125" y="34527759"/>
            <a:ext cx="5603446" cy="973109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>
                <a:solidFill>
                  <a:schemeClr val="bg1"/>
                </a:solidFill>
              </a:rPr>
              <a:t>vocabish.com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B7432A88-BC19-6648-FACE-A598E73D28CE}"/>
              </a:ext>
            </a:extLst>
          </p:cNvPr>
          <p:cNvSpPr/>
          <p:nvPr/>
        </p:nvSpPr>
        <p:spPr>
          <a:xfrm rot="16200000">
            <a:off x="5716372" y="22802773"/>
            <a:ext cx="5603446" cy="973109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>
                <a:solidFill>
                  <a:schemeClr val="bg1"/>
                </a:solidFill>
              </a:rPr>
              <a:t>vocabish.com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FC29E04-01D9-E053-9C26-9778A260A752}"/>
              </a:ext>
            </a:extLst>
          </p:cNvPr>
          <p:cNvSpPr/>
          <p:nvPr/>
        </p:nvSpPr>
        <p:spPr>
          <a:xfrm>
            <a:off x="0" y="50264479"/>
            <a:ext cx="29260799" cy="1262743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57"/>
          </a:p>
        </p:txBody>
      </p:sp>
    </p:spTree>
    <p:extLst>
      <p:ext uri="{BB962C8B-B14F-4D97-AF65-F5344CB8AC3E}">
        <p14:creationId xmlns:p14="http://schemas.microsoft.com/office/powerpoint/2010/main" val="21115188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43301B-C171-31E3-118E-08ECB124EE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47C14987-2DC6-4186-0CCF-9A8107F49AAF}"/>
              </a:ext>
            </a:extLst>
          </p:cNvPr>
          <p:cNvSpPr txBox="1"/>
          <p:nvPr/>
        </p:nvSpPr>
        <p:spPr>
          <a:xfrm>
            <a:off x="20054865" y="8270065"/>
            <a:ext cx="9114972" cy="414703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I want some food.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I’m full.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I’m hungry again.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Let’s eat.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I like this.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I don’t like this.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I love it.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I hate it.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That’s nice.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That’s good.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That’s bad.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I need to go.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I’ll be back soon.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See you later.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See you tomorrow.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Take care.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Have a nice day.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Enjoy yourself.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Good luck!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Happy birthday!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Congratulations!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Best wishes!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Break a leg!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I’m leaving now.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I’ll call you later.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15D2725-EEDB-7524-5A2C-790E9FF30152}"/>
              </a:ext>
            </a:extLst>
          </p:cNvPr>
          <p:cNvSpPr txBox="1"/>
          <p:nvPr/>
        </p:nvSpPr>
        <p:spPr>
          <a:xfrm>
            <a:off x="841828" y="8174214"/>
            <a:ext cx="9114972" cy="414703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Good morning!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Good afternoon!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Good evening!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Good night!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How are you?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I’m fine, thank you.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I’m busy right now.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I’m feeling tired.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I’m feeling happy.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I’m feeling sad.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I’m hungry.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I’m thirsty.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I’m cold.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I’m hot.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I’m sick.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I need help.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Can you help me?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Please come in.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Please sit down.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Stand up, please.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Watch out!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Stop it!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Don’t worry.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I’m sorry.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Excuse me.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B0B3F37-932F-C532-E333-6627C512E74F}"/>
              </a:ext>
            </a:extLst>
          </p:cNvPr>
          <p:cNvSpPr/>
          <p:nvPr/>
        </p:nvSpPr>
        <p:spPr>
          <a:xfrm>
            <a:off x="0" y="-1"/>
            <a:ext cx="29260799" cy="7521071"/>
          </a:xfrm>
          <a:prstGeom prst="rect">
            <a:avLst/>
          </a:prstGeom>
          <a:solidFill>
            <a:srgbClr val="FFEBE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57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9F37E60-432B-9A95-8664-C748073EDDF8}"/>
              </a:ext>
            </a:extLst>
          </p:cNvPr>
          <p:cNvSpPr/>
          <p:nvPr/>
        </p:nvSpPr>
        <p:spPr>
          <a:xfrm>
            <a:off x="1045029" y="1262743"/>
            <a:ext cx="27170743" cy="625832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57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D96F327-8DB1-6D8E-AAF4-EBAD93311B4F}"/>
              </a:ext>
            </a:extLst>
          </p:cNvPr>
          <p:cNvSpPr txBox="1"/>
          <p:nvPr/>
        </p:nvSpPr>
        <p:spPr>
          <a:xfrm>
            <a:off x="1045028" y="1791195"/>
            <a:ext cx="27170743" cy="52014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600" b="1" dirty="0">
                <a:solidFill>
                  <a:schemeClr val="bg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Daily Use English Sentences for Everyday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777682A3-C6D2-985E-69DA-FAE809AE8464}"/>
              </a:ext>
            </a:extLst>
          </p:cNvPr>
          <p:cNvSpPr/>
          <p:nvPr/>
        </p:nvSpPr>
        <p:spPr>
          <a:xfrm rot="16200000">
            <a:off x="15383876" y="17033507"/>
            <a:ext cx="5603446" cy="973109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>
                <a:solidFill>
                  <a:schemeClr val="bg1"/>
                </a:solidFill>
              </a:rPr>
              <a:t>vocabish.com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CCEED314-5FF3-76B5-0481-247FA565BA55}"/>
              </a:ext>
            </a:extLst>
          </p:cNvPr>
          <p:cNvSpPr/>
          <p:nvPr/>
        </p:nvSpPr>
        <p:spPr>
          <a:xfrm rot="16200000">
            <a:off x="5204457" y="29930357"/>
            <a:ext cx="5603446" cy="973109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>
                <a:solidFill>
                  <a:schemeClr val="bg1"/>
                </a:solidFill>
              </a:rPr>
              <a:t>vocabish.com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F3C70B9-DA36-FB57-33AA-E8DE8E13570E}"/>
              </a:ext>
            </a:extLst>
          </p:cNvPr>
          <p:cNvSpPr/>
          <p:nvPr/>
        </p:nvSpPr>
        <p:spPr>
          <a:xfrm>
            <a:off x="0" y="50264479"/>
            <a:ext cx="29260799" cy="126274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57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17BEAF7-438E-7B5C-8066-393B3614FE47}"/>
              </a:ext>
            </a:extLst>
          </p:cNvPr>
          <p:cNvSpPr txBox="1"/>
          <p:nvPr/>
        </p:nvSpPr>
        <p:spPr>
          <a:xfrm>
            <a:off x="9353981" y="8270065"/>
            <a:ext cx="10559619" cy="414703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Thank you.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You’re welcome.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Please.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No problem.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Of course.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I don’t know.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I know.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That’s true.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That’s wrong.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I agree.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I disagree.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Yes.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No.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Maybe.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Really?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What’s your name?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My name is [Name].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Where are you from?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I’m from [City/Country].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How old are you?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I’m [Age] years old.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What do you do?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I’m a student.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I’m a teacher.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7200" dirty="0"/>
              <a:t>I work in an office.</a:t>
            </a:r>
          </a:p>
        </p:txBody>
      </p:sp>
    </p:spTree>
    <p:extLst>
      <p:ext uri="{BB962C8B-B14F-4D97-AF65-F5344CB8AC3E}">
        <p14:creationId xmlns:p14="http://schemas.microsoft.com/office/powerpoint/2010/main" val="19750576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46</TotalTime>
  <Words>761</Words>
  <Application>Microsoft Office PowerPoint</Application>
  <PresentationFormat>Custom</PresentationFormat>
  <Paragraphs>210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Arial</vt:lpstr>
      <vt:lpstr>Calibri</vt:lpstr>
      <vt:lpstr>Calibri Light</vt:lpstr>
      <vt:lpstr>Ebrima</vt:lpstr>
      <vt:lpstr>Wingdings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Muhammad Matloob</dc:creator>
  <cp:lastModifiedBy>Muhammad Matloob</cp:lastModifiedBy>
  <cp:revision>67</cp:revision>
  <dcterms:created xsi:type="dcterms:W3CDTF">2026-03-08T10:11:38Z</dcterms:created>
  <dcterms:modified xsi:type="dcterms:W3CDTF">2026-03-12T21:34:06Z</dcterms:modified>
</cp:coreProperties>
</file>